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sldIdLst>
    <p:sldId id="256" r:id="rId2"/>
    <p:sldId id="257" r:id="rId3"/>
    <p:sldId id="270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/>
  </p:normalViewPr>
  <p:slideViewPr>
    <p:cSldViewPr>
      <p:cViewPr varScale="1">
        <p:scale>
          <a:sx n="65" d="100"/>
          <a:sy n="65" d="100"/>
        </p:scale>
        <p:origin x="-154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99044-72B0-4557-A7F1-9A4DB34F775E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FF935-56F9-47E1-A24F-D06C6DFE1C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835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99044-72B0-4557-A7F1-9A4DB34F775E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FF935-56F9-47E1-A24F-D06C6DFE1C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820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99044-72B0-4557-A7F1-9A4DB34F775E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FF935-56F9-47E1-A24F-D06C6DFE1C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395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99044-72B0-4557-A7F1-9A4DB34F775E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FF935-56F9-47E1-A24F-D06C6DFE1C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12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99044-72B0-4557-A7F1-9A4DB34F775E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FF935-56F9-47E1-A24F-D06C6DFE1C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078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99044-72B0-4557-A7F1-9A4DB34F775E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FF935-56F9-47E1-A24F-D06C6DFE1C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507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99044-72B0-4557-A7F1-9A4DB34F775E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FF935-56F9-47E1-A24F-D06C6DFE1C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451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99044-72B0-4557-A7F1-9A4DB34F775E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FF935-56F9-47E1-A24F-D06C6DFE1C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686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99044-72B0-4557-A7F1-9A4DB34F775E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FF935-56F9-47E1-A24F-D06C6DFE1C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33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99044-72B0-4557-A7F1-9A4DB34F775E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FF935-56F9-47E1-A24F-D06C6DFE1C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698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99044-72B0-4557-A7F1-9A4DB34F775E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FF935-56F9-47E1-A24F-D06C6DFE1C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741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33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99044-72B0-4557-A7F1-9A4DB34F775E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FF935-56F9-47E1-A24F-D06C6DFE1C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946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5395569"/>
            <a:ext cx="7772400" cy="1470025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/>
                </a:solidFill>
              </a:rPr>
              <a:t>Учитель английского языка высшей квалификационной категории Аленина Лариса Вячеславовна</a:t>
            </a:r>
            <a:endParaRPr lang="ru-RU" sz="2800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24" y="3056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/>
                </a:solidFill>
              </a:rPr>
              <a:t>Региональный семинар</a:t>
            </a:r>
            <a:endParaRPr lang="ru-RU" sz="3600" b="1" dirty="0" smtClean="0">
              <a:solidFill>
                <a:schemeClr val="accent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1"/>
                </a:solidFill>
              </a:rPr>
              <a:t>«</a:t>
            </a:r>
            <a:r>
              <a:rPr lang="ru-RU" sz="2800" b="1" dirty="0" err="1" smtClean="0">
                <a:solidFill>
                  <a:schemeClr val="accent1"/>
                </a:solidFill>
              </a:rPr>
              <a:t>Общеметодические</a:t>
            </a:r>
            <a:r>
              <a:rPr lang="ru-RU" sz="2800" b="1" dirty="0" smtClean="0">
                <a:solidFill>
                  <a:schemeClr val="accent1"/>
                </a:solidFill>
              </a:rPr>
              <a:t> позиции развития школьного литературного и языкового образования»</a:t>
            </a:r>
            <a:endParaRPr lang="ru-RU" sz="2800" b="1" dirty="0">
              <a:solidFill>
                <a:schemeClr val="accent1"/>
              </a:solidFill>
            </a:endParaRPr>
          </a:p>
        </p:txBody>
      </p:sp>
      <p:pic>
        <p:nvPicPr>
          <p:cNvPr id="5" name="Юлия_Изофилова_-_11_прекрасных_школьных_лет_(-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424" y="2060848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Учитель\Desktop\СЕМИНАР\ФОТО\IMG_71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212" y="1570788"/>
            <a:ext cx="5797624" cy="386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5473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5889"/>
            <a:ext cx="7812360" cy="5859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266981" y="5876608"/>
            <a:ext cx="88267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классе создается доброжелательная, непринужденная атмосфера </a:t>
            </a:r>
            <a:endParaRPr lang="ru-RU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65652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251"/>
            <a:ext cx="7956376" cy="5967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611560" y="5903893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Поддерживаю положительное, творческое начало в суждениях ребят </a:t>
            </a:r>
            <a:endParaRPr lang="ru-RU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57604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6" y="180484"/>
            <a:ext cx="8712968" cy="5683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539552" y="5884442"/>
            <a:ext cx="8064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 кабинет, как центр организации обучения и внеклассной работы </a:t>
            </a:r>
            <a:endParaRPr lang="ru-RU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27381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8" y="142398"/>
            <a:ext cx="8926508" cy="5877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-113116" y="6019669"/>
            <a:ext cx="9257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навыка самоконтроля через индивидуальную работу учащихся</a:t>
            </a:r>
            <a:endParaRPr lang="ru-RU" sz="2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16236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299742"/>
            <a:ext cx="8562018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187624" y="6136295"/>
            <a:ext cx="6865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Подбираем ключевые слова к тексту </a:t>
            </a:r>
            <a:endParaRPr lang="ru-RU" sz="32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11783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632"/>
            <a:ext cx="8388424" cy="6291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971600" y="6260815"/>
            <a:ext cx="7033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Используем сигнальные карточки на уроке </a:t>
            </a:r>
            <a:endParaRPr lang="ru-RU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5854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867328" cy="76470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Заповеди педагогического сотрудничества</a:t>
            </a:r>
            <a:endParaRPr lang="ru-RU" sz="3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73543"/>
            <a:ext cx="8229600" cy="5949280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Не унижайте достоинства подростка.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Не угрожайте ему.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Не требуйте того, что не соответствует его возрасту.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Не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опускайте непоследовательности в требованиях.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Не требуйте от подростка немедленного повиновения.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Не морализируйте, не допускайте назойливых назиданий.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Не потакайте подростку.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Не опекайте его излишне.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Не вымогайте у него обещаний.</a:t>
            </a:r>
          </a:p>
          <a:p>
            <a:pPr>
              <a:buFont typeface="Wingdings" pitchFamily="2" charset="2"/>
              <a:buChar char="q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Не лишайте его права оставаться подростком.</a:t>
            </a:r>
          </a:p>
          <a:p>
            <a:pPr>
              <a:buFont typeface="Wingdings" pitchFamily="2" charset="2"/>
              <a:buChar char="q"/>
            </a:pP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54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525963"/>
          </a:xfrm>
        </p:spPr>
        <p:txBody>
          <a:bodyPr/>
          <a:lstStyle/>
          <a:p>
            <a:r>
              <a:rPr lang="ru-RU" dirty="0" smtClean="0"/>
              <a:t>Уникальность учительского труда состоит в том, что его результаты видны спустя десятилетия. Наибольшее счастье для педагога, что его ученики стали честными, мудрыми, образованными людьми.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994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94" y="172031"/>
            <a:ext cx="7358724" cy="5519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-332028" y="5657671"/>
            <a:ext cx="96845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Обобщение и первичное закрепление знаний  систематических данных</a:t>
            </a:r>
            <a:endParaRPr lang="ru-RU" sz="3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776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55" y="188640"/>
            <a:ext cx="7794144" cy="5845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255540" y="6277962"/>
            <a:ext cx="87793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</a:t>
            </a:r>
            <a:r>
              <a:rPr lang="ru-RU" sz="22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учебно</a:t>
            </a:r>
            <a:r>
              <a:rPr lang="ru-RU" sz="2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познавательного процесса в начальной школе </a:t>
            </a:r>
            <a:endParaRPr lang="ru-RU" sz="22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0831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25079"/>
            <a:ext cx="7344816" cy="5507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-396552" y="5732856"/>
            <a:ext cx="97930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уроке всегда должны присутствовать элементы импровизации </a:t>
            </a:r>
            <a:endParaRPr lang="ru-RU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49260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01" y="84279"/>
            <a:ext cx="7224774" cy="5417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-206477" y="5502038"/>
            <a:ext cx="93965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Групповая работа способствует формированию положительной мотивации учения (Дидактический принцип)</a:t>
            </a:r>
            <a:endParaRPr lang="ru-RU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27541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44" y="188640"/>
            <a:ext cx="7524328" cy="5643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971600" y="5698936"/>
            <a:ext cx="7344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Дидактический принцип – принцип взаимного обогащения учащихся на уроке</a:t>
            </a:r>
            <a:endParaRPr lang="ru-RU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052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64" y="409691"/>
            <a:ext cx="7476321" cy="5607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323528" y="6016932"/>
            <a:ext cx="84871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 уточнения фактических знаний учащихся</a:t>
            </a:r>
            <a:endParaRPr lang="ru-RU" sz="32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0923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00" y="3906"/>
            <a:ext cx="8028383" cy="602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-468560" y="5903893"/>
            <a:ext cx="9937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Дифференцированно  - групповая работа, где поощряю малейшее продвижение слабых и средних учащихся</a:t>
            </a:r>
            <a:endParaRPr lang="ru-RU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33280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8312069" cy="6234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187624" y="6162325"/>
            <a:ext cx="69389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Готовимся к проектной деятельности </a:t>
            </a:r>
            <a:endParaRPr lang="ru-RU" sz="32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6210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</TotalTime>
  <Words>222</Words>
  <Application>Microsoft Office PowerPoint</Application>
  <PresentationFormat>Экран (4:3)</PresentationFormat>
  <Paragraphs>29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Учитель английского языка высшей квалификационной категории Аленина Лариса Вячеславовна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Заповеди педагогического сотрудничества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Учитель высшей квалификационной категории Аленина Лариса Вячеславовна</dc:title>
  <dc:creator>Учитель</dc:creator>
  <cp:lastModifiedBy>Учитель</cp:lastModifiedBy>
  <cp:revision>14</cp:revision>
  <dcterms:created xsi:type="dcterms:W3CDTF">2017-03-13T06:04:04Z</dcterms:created>
  <dcterms:modified xsi:type="dcterms:W3CDTF">2017-03-15T05:28:13Z</dcterms:modified>
</cp:coreProperties>
</file>